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3" r:id="rId3"/>
    <p:sldId id="263" r:id="rId4"/>
    <p:sldId id="270" r:id="rId5"/>
    <p:sldId id="268" r:id="rId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6.5.2022.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6.5.2022.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6.5.2022.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6.5.2022.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6.5.2022.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6.5.2022.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6.5.2022.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6.5.2022.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6.5.2022.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6.5.2022.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6.5.2022.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6.5.2022.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PAMTIMO U VELJAČI 2022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517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 </a:t>
            </a:r>
            <a:r>
              <a:rPr lang="hr-HR" sz="3600" dirty="0"/>
              <a:t>O</a:t>
            </a:r>
            <a:r>
              <a:rPr lang="hr-HR" sz="3600" dirty="0" smtClean="0"/>
              <a:t>ni su branili boje 8.a na natjecanjima</a:t>
            </a:r>
            <a:endParaRPr lang="hr-HR" sz="3600" dirty="0"/>
          </a:p>
        </p:txBody>
      </p:sp>
      <p:pic>
        <p:nvPicPr>
          <p:cNvPr id="5" name="Rezervirano mjesto sadržaja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7"/>
            <a:ext cx="4038600" cy="302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72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2.A – SOS za Dječje selo </a:t>
            </a:r>
            <a:r>
              <a:rPr lang="hr-HR" dirty="0" err="1" smtClean="0"/>
              <a:t>Lekenik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err="1" smtClean="0"/>
              <a:t>Memorabilija</a:t>
            </a:r>
            <a:r>
              <a:rPr lang="hr-HR" dirty="0" smtClean="0"/>
              <a:t> veljače</a:t>
            </a:r>
            <a:endParaRPr lang="hr-HR" dirty="0"/>
          </a:p>
        </p:txBody>
      </p:sp>
      <p:pic>
        <p:nvPicPr>
          <p:cNvPr id="2050" name="Picture 2" descr="C:\Users\Pedagog\Desktop\memorabilije\siječanj -veljača\2.a\20220318_1241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92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Zahvale iz SOS Dječjeg sela </a:t>
            </a:r>
            <a:r>
              <a:rPr lang="hr-HR" dirty="0" err="1" smtClean="0"/>
              <a:t>Lekenik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946915"/>
              </p:ext>
            </p:extLst>
          </p:nvPr>
        </p:nvGraphicFramePr>
        <p:xfrm>
          <a:off x="971600" y="1700808"/>
          <a:ext cx="3096344" cy="4374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Acrobat Document" r:id="rId3" imgW="5676819" imgH="8019921" progId="AcroExch.Document.DC">
                  <p:embed/>
                </p:oleObj>
              </mc:Choice>
              <mc:Fallback>
                <p:oleObj name="Acrobat Document" r:id="rId3" imgW="5676819" imgH="801992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1700808"/>
                        <a:ext cx="3096344" cy="4374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333589"/>
              </p:ext>
            </p:extLst>
          </p:nvPr>
        </p:nvGraphicFramePr>
        <p:xfrm>
          <a:off x="5148064" y="1700808"/>
          <a:ext cx="3020566" cy="4267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Acrobat Document" r:id="rId5" imgW="5676819" imgH="8019921" progId="AcroExch.Document.DC">
                  <p:embed/>
                </p:oleObj>
              </mc:Choice>
              <mc:Fallback>
                <p:oleObj name="Acrobat Document" r:id="rId5" imgW="5676819" imgH="801992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48064" y="1700808"/>
                        <a:ext cx="3020566" cy="4267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44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6.b- </a:t>
            </a:r>
            <a:r>
              <a:rPr lang="hr-HR" sz="3100" dirty="0" smtClean="0"/>
              <a:t>tjedan od 14. do 18. 2 –tjedan smijanja od srca</a:t>
            </a:r>
            <a:endParaRPr lang="hr-HR" sz="31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612706" cy="440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6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39</Words>
  <Application>Microsoft Office PowerPoint</Application>
  <PresentationFormat>Prikaz na zaslonu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7" baseType="lpstr">
      <vt:lpstr>Office tema</vt:lpstr>
      <vt:lpstr>Acrobat Document</vt:lpstr>
      <vt:lpstr>PAMTIMO U VELJAČI 2022</vt:lpstr>
      <vt:lpstr> Oni su branili boje 8.a na natjecanjima</vt:lpstr>
      <vt:lpstr>2.A – SOS za Dječje selo Lekenik Memorabilija veljače</vt:lpstr>
      <vt:lpstr>Zahvale iz SOS Dječjeg sela Lekenik</vt:lpstr>
      <vt:lpstr>6.b- tjedan od 14. do 18. 2 –tjedan smijanja od srca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PAMTIMO U PROSINCU 2021.</dc:title>
  <dc:creator>Pedagog</dc:creator>
  <cp:lastModifiedBy>Pedagog</cp:lastModifiedBy>
  <cp:revision>14</cp:revision>
  <dcterms:created xsi:type="dcterms:W3CDTF">2022-03-31T13:04:44Z</dcterms:created>
  <dcterms:modified xsi:type="dcterms:W3CDTF">2022-05-06T07:04:54Z</dcterms:modified>
</cp:coreProperties>
</file>