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9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28.6.2022.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28.6.2022.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28.6.2022.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28.6.2022.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28.6.2022.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28.6.2022.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28.6.2022.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28.6.2022.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28.6.2022.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28.6.2022.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28.6.2022.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77C3D-7BB2-4D23-9D10-616807B37D36}" type="datetimeFigureOut">
              <a:rPr lang="sr-Latn-CS" smtClean="0"/>
              <a:t>28.6.2022.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PAMTIMO U TRAVNJU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91935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U 4.b njeguju tradiciju,  poštuju običaje i </a:t>
            </a:r>
            <a:r>
              <a:rPr lang="hr-HR" smtClean="0"/>
              <a:t>razvijaju prijateljstva</a:t>
            </a:r>
            <a:endParaRPr lang="hr-HR" dirty="0"/>
          </a:p>
        </p:txBody>
      </p:sp>
      <p:pic>
        <p:nvPicPr>
          <p:cNvPr id="1026" name="Picture 2" descr="C:\Users\Pedagog\Desktop\memorabilije\travanj\20220610_09330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669960" y="2264890"/>
            <a:ext cx="5291693" cy="3968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1111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Prikaz na zaslonu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3" baseType="lpstr">
      <vt:lpstr>Office tema</vt:lpstr>
      <vt:lpstr>PAMTIMO U TRAVNJU</vt:lpstr>
      <vt:lpstr>U 4.b njeguju tradiciju,  poštuju običaje i razvijaju prijateljstva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PAMTIMO U TRAVNJU</dc:title>
  <dc:creator>Pedagog</dc:creator>
  <cp:lastModifiedBy>Pedagog</cp:lastModifiedBy>
  <cp:revision>1</cp:revision>
  <dcterms:created xsi:type="dcterms:W3CDTF">2022-06-28T05:51:17Z</dcterms:created>
  <dcterms:modified xsi:type="dcterms:W3CDTF">2022-06-28T05:54:51Z</dcterms:modified>
</cp:coreProperties>
</file>