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6.5.2022.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6.5.2022.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6.5.2022.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6.5.2022.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6.5.2022.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6.5.2022.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6.5.2022.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6.5.2022.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6.5.2022.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6.5.2022.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6.5.2022.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6.5.2022.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PAMTIMO U PROSINCU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801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Čajanka u 4.b – </a:t>
            </a:r>
            <a:r>
              <a:rPr lang="hr-HR" dirty="0" err="1" smtClean="0"/>
              <a:t>Memorabilija</a:t>
            </a:r>
            <a:r>
              <a:rPr lang="hr-HR" dirty="0" smtClean="0"/>
              <a:t> prosinca</a:t>
            </a:r>
            <a:endParaRPr lang="hr-HR" dirty="0"/>
          </a:p>
        </p:txBody>
      </p:sp>
      <p:pic>
        <p:nvPicPr>
          <p:cNvPr id="1026" name="Picture 2" descr="C:\Users\Pedagog\Desktop\memorabilije\siječanj -veljača\4.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216888"/>
            <a:ext cx="6545700" cy="490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64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Prikaz na zaslonu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tema</vt:lpstr>
      <vt:lpstr>PAMTIMO U PROSINCU</vt:lpstr>
      <vt:lpstr>Čajanka u 4.b – Memorabilija prosinca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PAMTIMO U PROSINCU</dc:title>
  <dc:creator>Pedagog</dc:creator>
  <cp:lastModifiedBy>Pedagog</cp:lastModifiedBy>
  <cp:revision>1</cp:revision>
  <dcterms:created xsi:type="dcterms:W3CDTF">2022-05-06T06:41:33Z</dcterms:created>
  <dcterms:modified xsi:type="dcterms:W3CDTF">2022-05-06T06:43:02Z</dcterms:modified>
</cp:coreProperties>
</file>