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4" r:id="rId3"/>
    <p:sldId id="275" r:id="rId4"/>
    <p:sldId id="267" r:id="rId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77C3D-7BB2-4D23-9D10-616807B37D36}" type="datetimeFigureOut">
              <a:rPr lang="sr-Latn-CS" smtClean="0"/>
              <a:t>6.5.2022.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03A18-1BE2-487D-92D8-585057AF460F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PAMTIMO U </a:t>
            </a:r>
            <a:r>
              <a:rPr lang="hr-HR" dirty="0" smtClean="0"/>
              <a:t>OŽUJKU </a:t>
            </a:r>
            <a:r>
              <a:rPr lang="hr-HR" dirty="0"/>
              <a:t>2022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8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8. </a:t>
            </a:r>
            <a:r>
              <a:rPr lang="hr-HR" dirty="0"/>
              <a:t>a</a:t>
            </a:r>
            <a:r>
              <a:rPr lang="hr-HR" dirty="0" smtClean="0"/>
              <a:t> – Maškare – BUDI SVOJ</a:t>
            </a:r>
            <a:endParaRPr lang="hr-HR" dirty="0"/>
          </a:p>
        </p:txBody>
      </p:sp>
      <p:pic>
        <p:nvPicPr>
          <p:cNvPr id="5" name="Rezervirano mjesto sadržaja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61" y="1600200"/>
            <a:ext cx="33954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9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5" y="0"/>
            <a:ext cx="3857625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78" y="0"/>
            <a:ext cx="3857625" cy="6858000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2453426" y="6156101"/>
            <a:ext cx="13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MIRNA I LANA</a:t>
            </a:r>
            <a:endParaRPr lang="hr-HR" b="1" dirty="0">
              <a:solidFill>
                <a:srgbClr val="FFFF00"/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829023" y="6340767"/>
            <a:ext cx="1645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</a:rPr>
              <a:t>GABRIEL I MATIJA</a:t>
            </a:r>
            <a:endParaRPr lang="hr-H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dirty="0" smtClean="0"/>
              <a:t>3.B - </a:t>
            </a:r>
            <a:r>
              <a:rPr lang="hr-HR" sz="2800" dirty="0" err="1" smtClean="0"/>
              <a:t>Memorabilija</a:t>
            </a:r>
            <a:r>
              <a:rPr lang="hr-HR" sz="2800" dirty="0" smtClean="0"/>
              <a:t> ožujka- uspjesi naših prijatelja Anastazije,</a:t>
            </a:r>
            <a:r>
              <a:rPr lang="hr-HR" sz="2800" dirty="0" err="1" smtClean="0"/>
              <a:t>Banjamina</a:t>
            </a:r>
            <a:r>
              <a:rPr lang="hr-HR" sz="2800" dirty="0" smtClean="0"/>
              <a:t> </a:t>
            </a:r>
            <a:r>
              <a:rPr lang="hr-HR" sz="2800" dirty="0" smtClean="0"/>
              <a:t>i </a:t>
            </a:r>
            <a:r>
              <a:rPr lang="hr-HR" sz="2800" dirty="0" smtClean="0"/>
              <a:t> Eme na natjecanju iz solfeggia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192688" cy="464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08316"/>
            <a:ext cx="3096344" cy="2320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90" y="1486329"/>
            <a:ext cx="3174738" cy="230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3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32</Words>
  <Application>Microsoft Office PowerPoint</Application>
  <PresentationFormat>Prikaz na zaslonu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5" baseType="lpstr">
      <vt:lpstr>Office tema</vt:lpstr>
      <vt:lpstr>PAMTIMO U OŽUJKU 2022</vt:lpstr>
      <vt:lpstr>8. a – Maškare – BUDI SVOJ</vt:lpstr>
      <vt:lpstr>PowerPointova prezentacija</vt:lpstr>
      <vt:lpstr>3.B - Memorabilija ožujka- uspjesi naših prijatelja Anastazije,Banjamina i  Eme na natjecanju iz solfeggia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PAMTIMO U PROSINCU 2021.</dc:title>
  <dc:creator>Pedagog</dc:creator>
  <cp:lastModifiedBy>Pedagog</cp:lastModifiedBy>
  <cp:revision>15</cp:revision>
  <dcterms:created xsi:type="dcterms:W3CDTF">2022-03-31T13:04:44Z</dcterms:created>
  <dcterms:modified xsi:type="dcterms:W3CDTF">2022-05-06T07:12:16Z</dcterms:modified>
</cp:coreProperties>
</file>