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wav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ppt/media/audio9.wav" ContentType="audio/wav"/>
  <Override PartName="/ppt/media/audio10.wav" ContentType="audio/wav"/>
  <Override PartName="/ppt/media/audio11.wav" ContentType="audio/wav"/>
  <Override PartName="/ppt/media/audio12.wav" ContentType="audio/wav"/>
  <Override PartName="/ppt/media/audio13.wav" ContentType="audio/wav"/>
  <Override PartName="/ppt/media/audio14.wav" ContentType="audio/wav"/>
  <Override PartName="/ppt/media/audio15.wav" ContentType="audio/wav"/>
  <Override PartName="/ppt/media/audio16.wav" ContentType="audio/wav"/>
  <Override PartName="/ppt/media/audio17.wav" ContentType="audio/wav"/>
  <Override PartName="/ppt/media/audio18.wav" ContentType="audio/wav"/>
  <Override PartName="/ppt/media/audio19.wav" ContentType="audio/wav"/>
  <Override PartName="/ppt/media/audio20.wav" ContentType="audio/wav"/>
  <Override PartName="/ppt/media/audio2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1203D-0463-47E1-A671-D54357BECFAC}" type="datetimeFigureOut">
              <a:rPr lang="hr-HR" smtClean="0"/>
              <a:t>11.2.2018.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95FAC-74D3-428B-87BD-3A7C3C4AD3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37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5FAC-74D3-428B-87BD-3A7C3C4AD3F2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644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BDE7-4063-427B-96C4-2E2DF7602F2E}" type="datetimeFigureOut">
              <a:rPr lang="hr-HR" smtClean="0"/>
              <a:t>11.2.2018.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D321-C545-4ED7-AFB4-59201A76B5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890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BDE7-4063-427B-96C4-2E2DF7602F2E}" type="datetimeFigureOut">
              <a:rPr lang="hr-HR" smtClean="0"/>
              <a:t>11.2.2018.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D321-C545-4ED7-AFB4-59201A76B5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278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BDE7-4063-427B-96C4-2E2DF7602F2E}" type="datetimeFigureOut">
              <a:rPr lang="hr-HR" smtClean="0"/>
              <a:t>11.2.2018.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D321-C545-4ED7-AFB4-59201A76B5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50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5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8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3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90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58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BDE7-4063-427B-96C4-2E2DF7602F2E}" type="datetimeFigureOut">
              <a:rPr lang="hr-HR" smtClean="0"/>
              <a:t>11.2.2018.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D321-C545-4ED7-AFB4-59201A76B5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007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80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81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8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BDE7-4063-427B-96C4-2E2DF7602F2E}" type="datetimeFigureOut">
              <a:rPr lang="hr-HR" smtClean="0"/>
              <a:t>11.2.2018.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D321-C545-4ED7-AFB4-59201A76B5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001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BDE7-4063-427B-96C4-2E2DF7602F2E}" type="datetimeFigureOut">
              <a:rPr lang="hr-HR" smtClean="0"/>
              <a:t>11.2.2018.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D321-C545-4ED7-AFB4-59201A76B5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206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BDE7-4063-427B-96C4-2E2DF7602F2E}" type="datetimeFigureOut">
              <a:rPr lang="hr-HR" smtClean="0"/>
              <a:t>11.2.2018.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D321-C545-4ED7-AFB4-59201A76B5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602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BDE7-4063-427B-96C4-2E2DF7602F2E}" type="datetimeFigureOut">
              <a:rPr lang="hr-HR" smtClean="0"/>
              <a:t>11.2.2018.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D321-C545-4ED7-AFB4-59201A76B5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423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BDE7-4063-427B-96C4-2E2DF7602F2E}" type="datetimeFigureOut">
              <a:rPr lang="hr-HR" smtClean="0"/>
              <a:t>11.2.2018.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D321-C545-4ED7-AFB4-59201A76B5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51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BDE7-4063-427B-96C4-2E2DF7602F2E}" type="datetimeFigureOut">
              <a:rPr lang="hr-HR" smtClean="0"/>
              <a:t>11.2.2018.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D321-C545-4ED7-AFB4-59201A76B5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694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BDE7-4063-427B-96C4-2E2DF7602F2E}" type="datetimeFigureOut">
              <a:rPr lang="hr-HR" smtClean="0"/>
              <a:t>11.2.2018.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D321-C545-4ED7-AFB4-59201A76B5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67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BDE7-4063-427B-96C4-2E2DF7602F2E}" type="datetimeFigureOut">
              <a:rPr lang="hr-HR" smtClean="0"/>
              <a:t>11.2.2018.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D321-C545-4ED7-AFB4-59201A76B5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35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FB74-E868-45BB-8BB4-79BD00CB3CF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4AC1-71A0-49C3-965D-BD39AC9CF28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5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audio" Target="../media/audio12.wav"/><Relationship Id="rId9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19.jpe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audio" Target="../media/audio13.wav"/><Relationship Id="rId9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.png"/><Relationship Id="rId4" Type="http://schemas.openxmlformats.org/officeDocument/2006/relationships/audio" Target="../media/audio14.wav"/><Relationship Id="rId9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8.jpe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23.jpeg"/><Relationship Id="rId5" Type="http://schemas.openxmlformats.org/officeDocument/2006/relationships/image" Target="../media/image25.jpg"/><Relationship Id="rId10" Type="http://schemas.openxmlformats.org/officeDocument/2006/relationships/image" Target="../media/image7.png"/><Relationship Id="rId4" Type="http://schemas.openxmlformats.org/officeDocument/2006/relationships/audio" Target="../media/audio15.wav"/><Relationship Id="rId9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openxmlformats.org/officeDocument/2006/relationships/image" Target="../media/image10.jpg"/><Relationship Id="rId10" Type="http://schemas.openxmlformats.org/officeDocument/2006/relationships/image" Target="../media/image21.png"/><Relationship Id="rId4" Type="http://schemas.openxmlformats.org/officeDocument/2006/relationships/audio" Target="../media/audio16.wav"/><Relationship Id="rId9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11" Type="http://schemas.openxmlformats.org/officeDocument/2006/relationships/image" Target="../media/image20.png"/><Relationship Id="rId5" Type="http://schemas.openxmlformats.org/officeDocument/2006/relationships/image" Target="../media/image29.png"/><Relationship Id="rId10" Type="http://schemas.openxmlformats.org/officeDocument/2006/relationships/image" Target="../media/image30.jpeg"/><Relationship Id="rId4" Type="http://schemas.openxmlformats.org/officeDocument/2006/relationships/audio" Target="../media/audio17.wav"/><Relationship Id="rId9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audio" Target="../media/audio18.wav"/><Relationship Id="rId9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jpg"/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audio" Target="../media/audio19.wav"/><Relationship Id="rId9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12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g"/><Relationship Id="rId11" Type="http://schemas.openxmlformats.org/officeDocument/2006/relationships/image" Target="../media/image32.png"/><Relationship Id="rId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audio" Target="../media/audio20.wav"/><Relationship Id="rId9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8.jpg"/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audio" Target="../media/audio21.wav"/><Relationship Id="rId9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audio" Target="../media/audio3.wav"/><Relationship Id="rId10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audio" Target="../media/audio5.wav"/><Relationship Id="rId9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audio" Target="../media/audio6.wav"/><Relationship Id="rId9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8.png"/><Relationship Id="rId4" Type="http://schemas.openxmlformats.org/officeDocument/2006/relationships/audio" Target="../media/audio7.wav"/><Relationship Id="rId9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4.jpeg"/><Relationship Id="rId5" Type="http://schemas.openxmlformats.org/officeDocument/2006/relationships/image" Target="../media/image12.png"/><Relationship Id="rId10" Type="http://schemas.openxmlformats.org/officeDocument/2006/relationships/image" Target="../media/image13.jpeg"/><Relationship Id="rId4" Type="http://schemas.openxmlformats.org/officeDocument/2006/relationships/audio" Target="../media/audio8.wav"/><Relationship Id="rId9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audio" Target="../media/audio9.wav"/><Relationship Id="rId9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audio" Target="../media/audio10.wav"/><Relationship Id="rId9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2.png"/><Relationship Id="rId5" Type="http://schemas.openxmlformats.org/officeDocument/2006/relationships/image" Target="../media/image19.jpeg"/><Relationship Id="rId10" Type="http://schemas.openxmlformats.org/officeDocument/2006/relationships/image" Target="../media/image5.png"/><Relationship Id="rId4" Type="http://schemas.openxmlformats.org/officeDocument/2006/relationships/audio" Target="../media/audio11.wav"/><Relationship Id="rId9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Snap ITC" pitchFamily="82" charset="0"/>
              </a:rPr>
              <a:t>Pogodi zvuk</a:t>
            </a:r>
            <a:endParaRPr lang="hr-HR" dirty="0">
              <a:latin typeface="Snap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Interaktivna igra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5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459566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459567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458189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459567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8905" y="3624907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7255" y="3623530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2318" y="3623530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10668" y="3623530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98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Zvuk9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237713" y="4793003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E_answer"/>
          <p:cNvSpPr/>
          <p:nvPr/>
        </p:nvSpPr>
        <p:spPr>
          <a:xfrm>
            <a:off x="1106063" y="4791626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4741127" y="4791626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F_answer"/>
          <p:cNvSpPr/>
          <p:nvPr/>
        </p:nvSpPr>
        <p:spPr>
          <a:xfrm>
            <a:off x="5609477" y="4791626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78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d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459566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459567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458189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459567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8905" y="3624907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7255" y="3623530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2318" y="3623530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10668" y="3623530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45350" y="306052"/>
            <a:ext cx="8640000" cy="198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Zvuk10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237713" y="4793003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E_answer"/>
          <p:cNvSpPr/>
          <p:nvPr/>
        </p:nvSpPr>
        <p:spPr>
          <a:xfrm>
            <a:off x="1106063" y="4791626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4741127" y="4791626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F_answer"/>
          <p:cNvSpPr/>
          <p:nvPr/>
        </p:nvSpPr>
        <p:spPr>
          <a:xfrm>
            <a:off x="5609477" y="4791626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52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034094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032717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7713" y="304075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6063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1127" y="3039382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09477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62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Zvuk11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237713" y="4046046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E_answer"/>
          <p:cNvSpPr/>
          <p:nvPr/>
        </p:nvSpPr>
        <p:spPr>
          <a:xfrm>
            <a:off x="1106063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4741127" y="404466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F_answer"/>
          <p:cNvSpPr/>
          <p:nvPr/>
        </p:nvSpPr>
        <p:spPr>
          <a:xfrm>
            <a:off x="5609477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4" name="G"/>
          <p:cNvSpPr/>
          <p:nvPr/>
        </p:nvSpPr>
        <p:spPr>
          <a:xfrm>
            <a:off x="237713" y="5038150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5" name="G_answer"/>
          <p:cNvSpPr/>
          <p:nvPr/>
        </p:nvSpPr>
        <p:spPr>
          <a:xfrm>
            <a:off x="1106063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6" name="H"/>
          <p:cNvSpPr/>
          <p:nvPr/>
        </p:nvSpPr>
        <p:spPr>
          <a:xfrm>
            <a:off x="4741127" y="5036773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0" name="H_answer"/>
          <p:cNvSpPr/>
          <p:nvPr/>
        </p:nvSpPr>
        <p:spPr>
          <a:xfrm>
            <a:off x="5609477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16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034094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032717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7713" y="304075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6063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1127" y="3039382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09477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62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Zvuk12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237713" y="4046046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E_answer"/>
          <p:cNvSpPr/>
          <p:nvPr/>
        </p:nvSpPr>
        <p:spPr>
          <a:xfrm>
            <a:off x="1106063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4741127" y="404466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F_answer"/>
          <p:cNvSpPr/>
          <p:nvPr/>
        </p:nvSpPr>
        <p:spPr>
          <a:xfrm>
            <a:off x="5609477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4" name="G"/>
          <p:cNvSpPr/>
          <p:nvPr/>
        </p:nvSpPr>
        <p:spPr>
          <a:xfrm>
            <a:off x="237713" y="5038150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5" name="G_answer"/>
          <p:cNvSpPr/>
          <p:nvPr/>
        </p:nvSpPr>
        <p:spPr>
          <a:xfrm>
            <a:off x="1107255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6" name="H"/>
          <p:cNvSpPr/>
          <p:nvPr/>
        </p:nvSpPr>
        <p:spPr>
          <a:xfrm>
            <a:off x="4741127" y="5036773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0" name="H_answer"/>
          <p:cNvSpPr/>
          <p:nvPr/>
        </p:nvSpPr>
        <p:spPr>
          <a:xfrm>
            <a:off x="5609477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44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034094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032717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7713" y="304075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6063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1127" y="3039382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09477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62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Zvuk13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237713" y="4046046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E_answer"/>
          <p:cNvSpPr/>
          <p:nvPr/>
        </p:nvSpPr>
        <p:spPr>
          <a:xfrm>
            <a:off x="1106063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4741127" y="404466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F_answer"/>
          <p:cNvSpPr/>
          <p:nvPr/>
        </p:nvSpPr>
        <p:spPr>
          <a:xfrm>
            <a:off x="5609477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4" name="G"/>
          <p:cNvSpPr/>
          <p:nvPr/>
        </p:nvSpPr>
        <p:spPr>
          <a:xfrm>
            <a:off x="237713" y="5038150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5" name="G_answer"/>
          <p:cNvSpPr/>
          <p:nvPr/>
        </p:nvSpPr>
        <p:spPr>
          <a:xfrm>
            <a:off x="1106063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6" name="H"/>
          <p:cNvSpPr/>
          <p:nvPr/>
        </p:nvSpPr>
        <p:spPr>
          <a:xfrm>
            <a:off x="4741127" y="5036773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0" name="H_answer"/>
          <p:cNvSpPr/>
          <p:nvPr/>
        </p:nvSpPr>
        <p:spPr>
          <a:xfrm>
            <a:off x="5609477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61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lf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034094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032717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7713" y="304075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6063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1127" y="3039382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09477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62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Zvuk14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237713" y="4046046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E_answer"/>
          <p:cNvSpPr/>
          <p:nvPr/>
        </p:nvSpPr>
        <p:spPr>
          <a:xfrm>
            <a:off x="1106063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4741127" y="404466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F_answer"/>
          <p:cNvSpPr/>
          <p:nvPr/>
        </p:nvSpPr>
        <p:spPr>
          <a:xfrm>
            <a:off x="5609477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4" name="G"/>
          <p:cNvSpPr/>
          <p:nvPr/>
        </p:nvSpPr>
        <p:spPr>
          <a:xfrm>
            <a:off x="237713" y="5038150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5" name="G_answer"/>
          <p:cNvSpPr/>
          <p:nvPr/>
        </p:nvSpPr>
        <p:spPr>
          <a:xfrm>
            <a:off x="1106063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6" name="H"/>
          <p:cNvSpPr/>
          <p:nvPr/>
        </p:nvSpPr>
        <p:spPr>
          <a:xfrm>
            <a:off x="4741127" y="5036773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0" name="H_answer"/>
          <p:cNvSpPr/>
          <p:nvPr/>
        </p:nvSpPr>
        <p:spPr>
          <a:xfrm>
            <a:off x="5609477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21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oko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034094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032717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7713" y="304075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6063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1127" y="3039382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09477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50497" y="306052"/>
            <a:ext cx="8640000" cy="162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Zvuk15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237713" y="4046046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E_answer"/>
          <p:cNvSpPr/>
          <p:nvPr/>
        </p:nvSpPr>
        <p:spPr>
          <a:xfrm>
            <a:off x="1106063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4741127" y="404466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F_answer"/>
          <p:cNvSpPr/>
          <p:nvPr/>
        </p:nvSpPr>
        <p:spPr>
          <a:xfrm>
            <a:off x="5609477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4" name="G"/>
          <p:cNvSpPr/>
          <p:nvPr/>
        </p:nvSpPr>
        <p:spPr>
          <a:xfrm>
            <a:off x="237713" y="5038150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5" name="G_answer"/>
          <p:cNvSpPr/>
          <p:nvPr/>
        </p:nvSpPr>
        <p:spPr>
          <a:xfrm>
            <a:off x="1106063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6" name="H"/>
          <p:cNvSpPr/>
          <p:nvPr/>
        </p:nvSpPr>
        <p:spPr>
          <a:xfrm>
            <a:off x="4741127" y="5036773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0" name="H_answer"/>
          <p:cNvSpPr/>
          <p:nvPr/>
        </p:nvSpPr>
        <p:spPr>
          <a:xfrm>
            <a:off x="5609477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32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034094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032717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7713" y="304075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6063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1127" y="3039382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09477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62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Zvuk16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237713" y="4046046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E_answer"/>
          <p:cNvSpPr/>
          <p:nvPr/>
        </p:nvSpPr>
        <p:spPr>
          <a:xfrm>
            <a:off x="1106063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4741127" y="404466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F_answer"/>
          <p:cNvSpPr/>
          <p:nvPr/>
        </p:nvSpPr>
        <p:spPr>
          <a:xfrm>
            <a:off x="5609477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4" name="G"/>
          <p:cNvSpPr/>
          <p:nvPr/>
        </p:nvSpPr>
        <p:spPr>
          <a:xfrm>
            <a:off x="237713" y="5038150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5" name="G_answer"/>
          <p:cNvSpPr/>
          <p:nvPr/>
        </p:nvSpPr>
        <p:spPr>
          <a:xfrm>
            <a:off x="1106063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6" name="H"/>
          <p:cNvSpPr/>
          <p:nvPr/>
        </p:nvSpPr>
        <p:spPr>
          <a:xfrm>
            <a:off x="4741127" y="5036773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0" name="H_answer"/>
          <p:cNvSpPr/>
          <p:nvPr/>
        </p:nvSpPr>
        <p:spPr>
          <a:xfrm>
            <a:off x="5609477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34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o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034094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032717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7713" y="304075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6063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1127" y="3039382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09477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62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Zvuk17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237713" y="4046046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E_answer"/>
          <p:cNvSpPr/>
          <p:nvPr/>
        </p:nvSpPr>
        <p:spPr>
          <a:xfrm>
            <a:off x="1106063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4741127" y="404466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F_answer"/>
          <p:cNvSpPr/>
          <p:nvPr/>
        </p:nvSpPr>
        <p:spPr>
          <a:xfrm>
            <a:off x="5609477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4" name="G"/>
          <p:cNvSpPr/>
          <p:nvPr/>
        </p:nvSpPr>
        <p:spPr>
          <a:xfrm>
            <a:off x="237713" y="5038150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5" name="G_answer"/>
          <p:cNvSpPr/>
          <p:nvPr/>
        </p:nvSpPr>
        <p:spPr>
          <a:xfrm>
            <a:off x="1106063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6" name="H"/>
          <p:cNvSpPr/>
          <p:nvPr/>
        </p:nvSpPr>
        <p:spPr>
          <a:xfrm>
            <a:off x="4741127" y="5036773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0" name="H_answer"/>
          <p:cNvSpPr/>
          <p:nvPr/>
        </p:nvSpPr>
        <p:spPr>
          <a:xfrm>
            <a:off x="5609477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42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034094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032717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034095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7713" y="304075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6063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1127" y="3039382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09477" y="3039382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62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Zvuk18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237713" y="4046046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E_answer"/>
          <p:cNvSpPr/>
          <p:nvPr/>
        </p:nvSpPr>
        <p:spPr>
          <a:xfrm>
            <a:off x="1106063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4741127" y="4044669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F_answer"/>
          <p:cNvSpPr/>
          <p:nvPr/>
        </p:nvSpPr>
        <p:spPr>
          <a:xfrm>
            <a:off x="5609477" y="4044669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4" name="G"/>
          <p:cNvSpPr/>
          <p:nvPr/>
        </p:nvSpPr>
        <p:spPr>
          <a:xfrm>
            <a:off x="237713" y="5038150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5" name="G_answer"/>
          <p:cNvSpPr/>
          <p:nvPr/>
        </p:nvSpPr>
        <p:spPr>
          <a:xfrm>
            <a:off x="1106063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  <p:sp>
        <p:nvSpPr>
          <p:cNvPr id="26" name="H"/>
          <p:cNvSpPr/>
          <p:nvPr/>
        </p:nvSpPr>
        <p:spPr>
          <a:xfrm>
            <a:off x="4741127" y="5036773"/>
            <a:ext cx="868350" cy="90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0" name="H_answer"/>
          <p:cNvSpPr/>
          <p:nvPr/>
        </p:nvSpPr>
        <p:spPr>
          <a:xfrm>
            <a:off x="5609477" y="5036773"/>
            <a:ext cx="3267045" cy="90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17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6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0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7256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2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solidFill>
                  <a:prstClr val="white"/>
                </a:solidFill>
                <a:latin typeface="Calibri Light"/>
              </a:rPr>
              <a:t>Zvuk1</a:t>
            </a:r>
            <a:endParaRPr lang="en-GB" sz="4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10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5B9BD5">
                    <a:lumMod val="60000"/>
                    <a:lumOff val="40000"/>
                  </a:srgbClr>
                </a:solidFill>
                <a:latin typeface="Calibri Light"/>
              </a:rPr>
              <a:t>&gt;</a:t>
            </a:r>
            <a:endParaRPr lang="en-GB" sz="4400" dirty="0">
              <a:solidFill>
                <a:srgbClr val="5B9BD5">
                  <a:lumMod val="60000"/>
                  <a:lumOff val="40000"/>
                </a:srgb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92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igator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Zvuk2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12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Zvuk3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81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lph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Zvuk4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64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yen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459566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459567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458189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459567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8905" y="3624907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7255" y="3623530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2318" y="3623530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10668" y="3623530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98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800" dirty="0" smtClean="0">
                <a:latin typeface="+mj-lt"/>
              </a:rPr>
              <a:t>Zvuk5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237713" y="4793003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E_answer"/>
          <p:cNvSpPr/>
          <p:nvPr/>
        </p:nvSpPr>
        <p:spPr>
          <a:xfrm>
            <a:off x="1106063" y="4791626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4741127" y="4791626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F_answer"/>
          <p:cNvSpPr/>
          <p:nvPr/>
        </p:nvSpPr>
        <p:spPr>
          <a:xfrm>
            <a:off x="5609477" y="4791626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913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agu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459566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459567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458189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459567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8905" y="3624907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7255" y="3623530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2318" y="3623530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10668" y="3623530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98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Zvuk6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237713" y="4793003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E_answer"/>
          <p:cNvSpPr/>
          <p:nvPr/>
        </p:nvSpPr>
        <p:spPr>
          <a:xfrm>
            <a:off x="1106063" y="4791626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4741127" y="4791626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F_answer"/>
          <p:cNvSpPr/>
          <p:nvPr/>
        </p:nvSpPr>
        <p:spPr>
          <a:xfrm>
            <a:off x="5609477" y="4791626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111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459566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459567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458189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459567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8905" y="3624907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7255" y="3623530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2318" y="3623530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10668" y="3623530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98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800" dirty="0" smtClean="0">
                <a:latin typeface="+mj-lt"/>
              </a:rPr>
              <a:t>Zvuk7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237713" y="4793003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E_answer"/>
          <p:cNvSpPr/>
          <p:nvPr/>
        </p:nvSpPr>
        <p:spPr>
          <a:xfrm>
            <a:off x="1106063" y="4791626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4741127" y="4791626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F_answer"/>
          <p:cNvSpPr/>
          <p:nvPr/>
        </p:nvSpPr>
        <p:spPr>
          <a:xfrm>
            <a:off x="5609477" y="4791626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37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opard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238905" y="2459566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107255" y="2459567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4742318" y="2458189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5610668" y="2459567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238905" y="3624907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107255" y="3623530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4742318" y="3623530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5610668" y="3623530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37713" y="306052"/>
            <a:ext cx="8640000" cy="198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r-HR" sz="4400" dirty="0" smtClean="0">
                <a:latin typeface="+mj-lt"/>
              </a:rPr>
              <a:t>Zvuk8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9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237713" y="4793003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E_answer"/>
          <p:cNvSpPr/>
          <p:nvPr/>
        </p:nvSpPr>
        <p:spPr>
          <a:xfrm>
            <a:off x="1106063" y="4791626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4741127" y="4791626"/>
            <a:ext cx="86835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F_answer"/>
          <p:cNvSpPr/>
          <p:nvPr/>
        </p:nvSpPr>
        <p:spPr>
          <a:xfrm>
            <a:off x="5609477" y="4791626"/>
            <a:ext cx="3267045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71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č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157</Words>
  <Application>Microsoft Office PowerPoint</Application>
  <PresentationFormat>On-screen Show (4:3)</PresentationFormat>
  <Paragraphs>155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Pogodi zvuk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Pogodi zvuk</dc:title>
  <dc:creator>admin</dc:creator>
  <cp:lastModifiedBy>admin</cp:lastModifiedBy>
  <cp:revision>14</cp:revision>
  <dcterms:created xsi:type="dcterms:W3CDTF">2018-02-10T20:37:38Z</dcterms:created>
  <dcterms:modified xsi:type="dcterms:W3CDTF">2018-02-11T09:45:20Z</dcterms:modified>
</cp:coreProperties>
</file>